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3349E-E750-4249-BE43-3F4A09F8D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38A082-35B4-4F47-8601-079986D1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63A9C5-FC7B-4C85-AD78-563D1A6FC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6EBE4-7A86-4D00-87F7-B6477DA98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AE94F4-C98D-4686-8B01-CEE36732D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48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E1E1BB-C3AA-4041-A1D8-AF95B21BC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570A12-E37F-4563-8980-4900A2E04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5DE8A2-30CD-43BE-8675-95EDA478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0A6831-8E6F-4958-B5F5-93AAA969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D44002-3B20-448B-8C04-847F0EDDB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417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A018A4-367B-4FBE-95FC-32F29359B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47A13D-67D5-4D32-B798-59F5EFF6A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98190E-235F-4BB9-811F-BF20DE7C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99D08F-359D-4BC8-B124-935DB6955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17763D-A1A3-48EC-ACC9-45FFBC0FE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453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44807-88DD-4D21-9A2E-B43210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C916D2-6BCB-4A10-86F9-73AB6AD9F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1F7620-24A4-4C86-835D-1DACE340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F0E724-22ED-4976-AC79-47838FEDF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C1ADA9-29E2-4F45-8DF8-E43A4C74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20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13CE6D-3AE7-4A50-A3B7-85DBBBAB7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348B75-52D5-4688-8B18-34D9A1CAD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8D837B-F84D-46AF-9E0F-DDF5983A3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47004D-8CA5-4032-B6F2-F205B74D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86C4FB-AC86-4628-A27E-253DD62BB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12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6B152-BF3F-4BC8-AFF7-0ACCEE90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FC703-AB49-4672-9742-90751679F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AE3D96-727E-4384-8849-BD47F2819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F1462F-EEFB-47EC-8FAF-FEDB282A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F25734-0C7A-4D38-8513-FE137CB2F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859F17-8315-4B66-A4C1-47BCBB49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85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219D1-EAF7-4553-BF9C-A687EB33F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1B6C2A-9274-4918-B669-B9033EBAB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4F8798-E876-4245-8D44-78B0702BE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8ECA13-C545-4B66-AC8A-F5BCDB591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26155A-A1B4-4CD9-BC9D-C790E0FF3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FF1267-9CD3-4E25-A140-A12FB2C3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2FF2E0-8CCD-4B94-93FC-5775BD4FC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0779F7-DA10-455C-9CB4-772EEBB32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58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9B9FA-25BB-4E93-A844-4971D73D2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79C2F2-B58B-4E87-ACCA-0B204214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16DD5A-F240-4AD9-BB49-E36C50E7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91E4D2-1E92-4E44-AB7A-18583424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31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ACF177-2CDF-4872-9953-8EB7EDDB3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1BE4AF-0EC7-436B-A949-0D5BE8BE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493A2B-CA97-493F-A943-E1F4DC055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20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2C7F3-0341-4255-B114-7F80B6B44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724C20-3DD1-46FA-A287-1AB79A39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4D17BB-F10F-43AD-BC95-319498B82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9B54DD-DB37-4DA0-BABA-9E73F3BF0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1013B-539B-4F1E-9BF3-FE867282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347291-3C2E-4719-AAF4-7477ED73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518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A20059-D76E-4492-8E08-55907E9E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1DEB87-7410-43EB-B7B6-C70E63AF1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55F8F8-2F6C-4920-A404-D5DE40815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6A85D1-77B4-4D13-80C6-0B576877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EFFDCD-74B4-4FBE-846E-6EFB047C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593AE5-300D-4FEA-8304-AFB12511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837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C19173-F425-4953-8A0E-481DCA4D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605D0C-0AC1-41DF-A93D-8B0B52B0A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A497C4-007B-407C-934C-E2571BA35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E00F-A347-4BC4-BD2F-C9AAC5C21E2F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23DAD0-A2B8-4F32-A239-396B38709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4F958D-5329-4C7A-B0B7-FA841E751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317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c.org.mx/v1/archivos/acuerdos/2024/IEC.CG.045.2024%20Anexo%20PAT%202024.pdf" TargetMode="External"/><Relationship Id="rId4" Type="http://schemas.openxmlformats.org/officeDocument/2006/relationships/hyperlink" Target="https://www.iec.org.mx/v1/archivos/acuerdos/2024/IEC.CG.045.2024%20Acuerdo%20PAT%202024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c.org.mx/v1/archivos/acuerdos/2023/IEC.CG.024.2023%20Programa%20Anual%20de%20Trabajo%202023.pdf" TargetMode="External"/><Relationship Id="rId4" Type="http://schemas.openxmlformats.org/officeDocument/2006/relationships/hyperlink" Target="https://www.iec.org.mx/v1/archivos/acuerdos/2023/IEC.CG.024.2023%20Acuerdo%20mdiante%20el%20cual%20se%20aprueba%20el%20PAT%202023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c.org.mx/v1/archivos/acuerdos/2022/IEC.CG.006.2022.%20PAT%202022.pdf" TargetMode="External"/><Relationship Id="rId4" Type="http://schemas.openxmlformats.org/officeDocument/2006/relationships/hyperlink" Target="http://www.iec.org.mx/v1/archivos/acuerdos/2022/IEC.CG.006.2022.%20Acuerdo%20por%20el%20cual%20se%20aprueba%20el%20Programa%20Anual%20de%20Trabajo%20202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A9C25C6-FC1F-4016-ABD7-0594C713533A}"/>
              </a:ext>
            </a:extLst>
          </p:cNvPr>
          <p:cNvGrpSpPr/>
          <p:nvPr/>
        </p:nvGrpSpPr>
        <p:grpSpPr>
          <a:xfrm>
            <a:off x="1592553" y="3796145"/>
            <a:ext cx="5676732" cy="2581023"/>
            <a:chOff x="455415" y="3943351"/>
            <a:chExt cx="4741068" cy="1737164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00B7A2EA-715B-4978-9A02-5FAB64D9DDB6}"/>
                </a:ext>
              </a:extLst>
            </p:cNvPr>
            <p:cNvSpPr txBox="1"/>
            <p:nvPr/>
          </p:nvSpPr>
          <p:spPr>
            <a:xfrm>
              <a:off x="650578" y="3987897"/>
              <a:ext cx="4377956" cy="393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Planes, programas o 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1CDDB939-C1F4-4DD8-AFE4-919A1A7A5683}"/>
                </a:ext>
              </a:extLst>
            </p:cNvPr>
            <p:cNvSpPr txBox="1"/>
            <p:nvPr/>
          </p:nvSpPr>
          <p:spPr>
            <a:xfrm>
              <a:off x="634630" y="4370762"/>
              <a:ext cx="4377956" cy="478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Proyectos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E3EB0459-9B0A-4FBB-8D85-87539D237569}"/>
                </a:ext>
              </a:extLst>
            </p:cNvPr>
            <p:cNvSpPr txBox="1"/>
            <p:nvPr/>
          </p:nvSpPr>
          <p:spPr>
            <a:xfrm>
              <a:off x="562861" y="4818864"/>
              <a:ext cx="4449725" cy="310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24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Artículo 21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249EA373-4F6E-413F-8142-513C355AC2B1}"/>
                </a:ext>
              </a:extLst>
            </p:cNvPr>
            <p:cNvSpPr txBox="1"/>
            <p:nvPr/>
          </p:nvSpPr>
          <p:spPr>
            <a:xfrm>
              <a:off x="634630" y="5252121"/>
              <a:ext cx="4449725" cy="428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28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Fracción XI</a:t>
              </a:r>
            </a:p>
          </p:txBody>
        </p: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02FACC68-477C-476F-8E2E-46C69366B948}"/>
                </a:ext>
              </a:extLst>
            </p:cNvPr>
            <p:cNvCxnSpPr>
              <a:cxnSpLocks/>
            </p:cNvCxnSpPr>
            <p:nvPr/>
          </p:nvCxnSpPr>
          <p:spPr>
            <a:xfrm>
              <a:off x="455415" y="3957638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FF3A64B6-0A78-4BA8-A251-B095CA51C5B7}"/>
                </a:ext>
              </a:extLst>
            </p:cNvPr>
            <p:cNvCxnSpPr>
              <a:cxnSpLocks/>
            </p:cNvCxnSpPr>
            <p:nvPr/>
          </p:nvCxnSpPr>
          <p:spPr>
            <a:xfrm>
              <a:off x="455417" y="5422937"/>
              <a:ext cx="96857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8907465D-E8E5-472F-9BF9-2C7EA7E404E2}"/>
                </a:ext>
              </a:extLst>
            </p:cNvPr>
            <p:cNvCxnSpPr>
              <a:cxnSpLocks/>
            </p:cNvCxnSpPr>
            <p:nvPr/>
          </p:nvCxnSpPr>
          <p:spPr>
            <a:xfrm>
              <a:off x="476845" y="3943353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226D4620-8010-44DA-A59E-033F8EA0A8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37285" y="3957638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D45DD6EF-7040-4DD4-BFC0-64535A5C79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07075" y="5422937"/>
              <a:ext cx="96857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AAD6B82-081E-431E-9791-6A8E7BDF5128}"/>
                </a:ext>
              </a:extLst>
            </p:cNvPr>
            <p:cNvCxnSpPr>
              <a:cxnSpLocks/>
            </p:cNvCxnSpPr>
            <p:nvPr/>
          </p:nvCxnSpPr>
          <p:spPr>
            <a:xfrm>
              <a:off x="5175646" y="3943351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Imagen 14">
            <a:extLst>
              <a:ext uri="{FF2B5EF4-FFF2-40B4-BE49-F238E27FC236}">
                <a16:creationId xmlns:a16="http://schemas.microsoft.com/office/drawing/2014/main" id="{670B861F-5B51-457D-B610-5288B9EA0D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285" y="667132"/>
            <a:ext cx="3841732" cy="131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4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5F4A9C-D636-4F90-A1CB-F8784B887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84" y="407205"/>
            <a:ext cx="3306381" cy="11359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AF4BD24-D823-4148-9630-078521620E57}"/>
              </a:ext>
            </a:extLst>
          </p:cNvPr>
          <p:cNvSpPr/>
          <p:nvPr/>
        </p:nvSpPr>
        <p:spPr>
          <a:xfrm>
            <a:off x="8475785" y="4149970"/>
            <a:ext cx="3112477" cy="2092568"/>
          </a:xfrm>
          <a:prstGeom prst="rect">
            <a:avLst/>
          </a:prstGeom>
          <a:noFill/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MX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0CEF2E-D2DC-4137-BC36-EAEE25B904F5}"/>
              </a:ext>
            </a:extLst>
          </p:cNvPr>
          <p:cNvSpPr txBox="1"/>
          <p:nvPr/>
        </p:nvSpPr>
        <p:spPr>
          <a:xfrm>
            <a:off x="8581292" y="4411424"/>
            <a:ext cx="290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732282"/>
              </a:buClr>
            </a:pPr>
            <a:r>
              <a:rPr lang="es-MX" sz="32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Programa Anual de Trabajo 2024</a:t>
            </a:r>
            <a:endParaRPr lang="es-MX" sz="4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4725DF-14E0-4F24-B3B2-2A97C5A11711}"/>
              </a:ext>
            </a:extLst>
          </p:cNvPr>
          <p:cNvSpPr txBox="1"/>
          <p:nvPr/>
        </p:nvSpPr>
        <p:spPr>
          <a:xfrm>
            <a:off x="1190052" y="1831189"/>
            <a:ext cx="5663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srgbClr val="732282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85D3EC-0DED-4B29-A248-A065ECF8A2CE}"/>
              </a:ext>
            </a:extLst>
          </p:cNvPr>
          <p:cNvSpPr txBox="1"/>
          <p:nvPr/>
        </p:nvSpPr>
        <p:spPr>
          <a:xfrm>
            <a:off x="188409" y="2760568"/>
            <a:ext cx="766711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Consejo General del Instituto Electoral de Coahuila, mediante Acuerdo IEC/CG/045/2024 , aprobó el Programa Anual de Trabajo para el Ejercicio 2024, mismo que se encuentra publicado en la página web del Instituto. Se proporcionan los vínculos electrónicos que dirigen al Acuerdo y anexo correspondiente:</a:t>
            </a: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https://www.iec.org.mx/v1/archivos//acuerdos/2024/IEC.CG.045.2024%20Acuerdo%20PAT%202024.pdf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https://www.iec.org.mx/v1/archivos//acuerdos/2024/IEC.CG.045.2024%20Anexo%20PAT%202024.pdf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D24D61-A6C3-45AD-A579-4E7B7E627627}"/>
              </a:ext>
            </a:extLst>
          </p:cNvPr>
          <p:cNvSpPr/>
          <p:nvPr/>
        </p:nvSpPr>
        <p:spPr>
          <a:xfrm>
            <a:off x="321715" y="235270"/>
            <a:ext cx="28411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8C379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21 Fracc. XI</a:t>
            </a:r>
          </a:p>
          <a:p>
            <a:r>
              <a:rPr lang="es-MX" sz="1400" dirty="0">
                <a:solidFill>
                  <a:srgbClr val="8C3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o proyectos con los indicadores de gestión.</a:t>
            </a:r>
            <a:endParaRPr lang="es-MX" sz="1000" dirty="0">
              <a:solidFill>
                <a:srgbClr val="8C3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800" b="1" dirty="0">
              <a:ln w="0"/>
              <a:solidFill>
                <a:srgbClr val="8C379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D15A8D-3DC5-4FD1-94A0-027E160F15D8}"/>
              </a:ext>
            </a:extLst>
          </p:cNvPr>
          <p:cNvSpPr txBox="1"/>
          <p:nvPr/>
        </p:nvSpPr>
        <p:spPr>
          <a:xfrm>
            <a:off x="3564082" y="296391"/>
            <a:ext cx="429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Fecha de actualización: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de abril de 2025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Periodo que se informa: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al 30 de abril de 2025</a:t>
            </a:r>
            <a:endParaRPr lang="es-MX" sz="1200" b="1" dirty="0">
              <a:solidFill>
                <a:srgbClr val="9753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Servidor público responsable de generar la información: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Ejecutivas y Unidades Técnicas </a:t>
            </a:r>
            <a:endParaRPr lang="es-MX" sz="1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05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5F4A9C-D636-4F90-A1CB-F8784B887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84" y="407205"/>
            <a:ext cx="3306381" cy="11359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AF4BD24-D823-4148-9630-078521620E57}"/>
              </a:ext>
            </a:extLst>
          </p:cNvPr>
          <p:cNvSpPr/>
          <p:nvPr/>
        </p:nvSpPr>
        <p:spPr>
          <a:xfrm>
            <a:off x="8475785" y="4149970"/>
            <a:ext cx="3112477" cy="2092568"/>
          </a:xfrm>
          <a:prstGeom prst="rect">
            <a:avLst/>
          </a:prstGeom>
          <a:noFill/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MX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0CEF2E-D2DC-4137-BC36-EAEE25B904F5}"/>
              </a:ext>
            </a:extLst>
          </p:cNvPr>
          <p:cNvSpPr txBox="1"/>
          <p:nvPr/>
        </p:nvSpPr>
        <p:spPr>
          <a:xfrm>
            <a:off x="8581292" y="4411424"/>
            <a:ext cx="290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732282"/>
              </a:buClr>
            </a:pPr>
            <a:r>
              <a:rPr lang="es-MX" sz="32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Programa Anual de Trabajo 2023</a:t>
            </a:r>
            <a:endParaRPr lang="es-MX" sz="4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4725DF-14E0-4F24-B3B2-2A97C5A11711}"/>
              </a:ext>
            </a:extLst>
          </p:cNvPr>
          <p:cNvSpPr txBox="1"/>
          <p:nvPr/>
        </p:nvSpPr>
        <p:spPr>
          <a:xfrm>
            <a:off x="1190052" y="1831189"/>
            <a:ext cx="5663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srgbClr val="732282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85D3EC-0DED-4B29-A248-A065ECF8A2CE}"/>
              </a:ext>
            </a:extLst>
          </p:cNvPr>
          <p:cNvSpPr txBox="1"/>
          <p:nvPr/>
        </p:nvSpPr>
        <p:spPr>
          <a:xfrm>
            <a:off x="188409" y="2760568"/>
            <a:ext cx="766711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Consejo General del Instituto Electoral de Coahuila, mediante Acuerdo IEC/CG/024/2023, aprobó el Programa Anual de Trabajo para el Ejercicio 2023, mismo que se encuentra publicado en la página web del Instituto. Se proporcionan los vínculos electrónicos que dirigen al Acuerdo y anexo correspondiente:</a:t>
            </a: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https://www.iec.org.mx/v1/archivos//acuerdos/2023/IEC.CG.024.2023%20Acuerdo%20mdiante%20el%20cual%20se%20aprueba%20el%20PAT%202023.pdf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https://www.iec.org.mx/v1/archivos//acuerdos/2023/IEC.CG.024.2023%20Programa%20Anual%20de%20Trabajo%202023.pdf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D24D61-A6C3-45AD-A579-4E7B7E627627}"/>
              </a:ext>
            </a:extLst>
          </p:cNvPr>
          <p:cNvSpPr/>
          <p:nvPr/>
        </p:nvSpPr>
        <p:spPr>
          <a:xfrm>
            <a:off x="321715" y="235270"/>
            <a:ext cx="28411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8C379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21 Fracc. XI</a:t>
            </a:r>
          </a:p>
          <a:p>
            <a:r>
              <a:rPr lang="es-MX" sz="1400" dirty="0">
                <a:solidFill>
                  <a:srgbClr val="8C3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o proyectos con los indicadores de gestión.</a:t>
            </a:r>
            <a:endParaRPr lang="es-MX" sz="1000" dirty="0">
              <a:solidFill>
                <a:srgbClr val="8C3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800" b="1" dirty="0">
              <a:ln w="0"/>
              <a:solidFill>
                <a:srgbClr val="8C379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D15A8D-3DC5-4FD1-94A0-027E160F15D8}"/>
              </a:ext>
            </a:extLst>
          </p:cNvPr>
          <p:cNvSpPr txBox="1"/>
          <p:nvPr/>
        </p:nvSpPr>
        <p:spPr>
          <a:xfrm>
            <a:off x="3564082" y="296391"/>
            <a:ext cx="429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Fecha de actualización: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de abril de 2025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Periodo que se informa: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al 30 de abril de 2025</a:t>
            </a:r>
          </a:p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Servidor público responsable de generar la información: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Ejecutivas y Unidades Técnicas </a:t>
            </a:r>
            <a:endParaRPr lang="es-MX" sz="1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42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5F4A9C-D636-4F90-A1CB-F8784B887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84" y="407205"/>
            <a:ext cx="3306381" cy="11359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AF4BD24-D823-4148-9630-078521620E57}"/>
              </a:ext>
            </a:extLst>
          </p:cNvPr>
          <p:cNvSpPr/>
          <p:nvPr/>
        </p:nvSpPr>
        <p:spPr>
          <a:xfrm>
            <a:off x="8475785" y="4149970"/>
            <a:ext cx="3112477" cy="2092568"/>
          </a:xfrm>
          <a:prstGeom prst="rect">
            <a:avLst/>
          </a:prstGeom>
          <a:noFill/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MX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0CEF2E-D2DC-4137-BC36-EAEE25B904F5}"/>
              </a:ext>
            </a:extLst>
          </p:cNvPr>
          <p:cNvSpPr txBox="1"/>
          <p:nvPr/>
        </p:nvSpPr>
        <p:spPr>
          <a:xfrm>
            <a:off x="8581292" y="4411424"/>
            <a:ext cx="290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732282"/>
              </a:buClr>
            </a:pPr>
            <a:r>
              <a:rPr lang="es-MX" sz="32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Programa Anual de Trabajo 2022</a:t>
            </a:r>
            <a:endParaRPr lang="es-MX" sz="4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4725DF-14E0-4F24-B3B2-2A97C5A11711}"/>
              </a:ext>
            </a:extLst>
          </p:cNvPr>
          <p:cNvSpPr txBox="1"/>
          <p:nvPr/>
        </p:nvSpPr>
        <p:spPr>
          <a:xfrm>
            <a:off x="1190052" y="1831189"/>
            <a:ext cx="5663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srgbClr val="732282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85D3EC-0DED-4B29-A248-A065ECF8A2CE}"/>
              </a:ext>
            </a:extLst>
          </p:cNvPr>
          <p:cNvSpPr txBox="1"/>
          <p:nvPr/>
        </p:nvSpPr>
        <p:spPr>
          <a:xfrm>
            <a:off x="188409" y="2760568"/>
            <a:ext cx="766711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Consejo General del Instituto Electoral de Coahuila, mediante Acuerdo IEC/CG/006/2022, aprobó el Programa Anual de Trabajo para el Ejercicio 2022, mismo que se encuentra publicado en la página web del Instituto. Se proporcionan los vínculos electrónicos que dirigen al Acuerdo y anexo correspondiente:</a:t>
            </a: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http://www.iec.org.mx/v1/archivos//acuerdos/2022/IEC.CG.006.2022.%20Acuerdo%20por%20el%20cual%20se%20aprueba%20el%20Programa%20Anual%20de%20Trabajo%202022.pdf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http://www.iec.org.mx/v1/archivos//acuerdos/2022/IEC.CG.006.2022.%20PAT%202022.pdf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D24D61-A6C3-45AD-A579-4E7B7E627627}"/>
              </a:ext>
            </a:extLst>
          </p:cNvPr>
          <p:cNvSpPr/>
          <p:nvPr/>
        </p:nvSpPr>
        <p:spPr>
          <a:xfrm>
            <a:off x="321715" y="235270"/>
            <a:ext cx="28411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8C379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21 Fracc. XI</a:t>
            </a:r>
          </a:p>
          <a:p>
            <a:r>
              <a:rPr lang="es-MX" sz="1400" dirty="0">
                <a:solidFill>
                  <a:srgbClr val="8C3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o proyectos con los indicadores de gestión.</a:t>
            </a:r>
            <a:endParaRPr lang="es-MX" sz="1000" dirty="0">
              <a:solidFill>
                <a:srgbClr val="8C3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800" b="1" dirty="0">
              <a:ln w="0"/>
              <a:solidFill>
                <a:srgbClr val="8C379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D15A8D-3DC5-4FD1-94A0-027E160F15D8}"/>
              </a:ext>
            </a:extLst>
          </p:cNvPr>
          <p:cNvSpPr txBox="1"/>
          <p:nvPr/>
        </p:nvSpPr>
        <p:spPr>
          <a:xfrm>
            <a:off x="3564082" y="296391"/>
            <a:ext cx="429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Fecha de actualización: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de abril de 2025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Periodo que se informa: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al 30 de abril de 2025</a:t>
            </a:r>
          </a:p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Servidor público responsable de generar la información: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Ejecutivas y Unidades Técnicas </a:t>
            </a:r>
            <a:endParaRPr lang="es-MX" sz="1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909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552</Words>
  <Application>Microsoft Office PowerPoint</Application>
  <PresentationFormat>Panorámica</PresentationFormat>
  <Paragraphs>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106</cp:revision>
  <dcterms:created xsi:type="dcterms:W3CDTF">2018-06-07T17:33:26Z</dcterms:created>
  <dcterms:modified xsi:type="dcterms:W3CDTF">2025-04-30T17:36:40Z</dcterms:modified>
</cp:coreProperties>
</file>